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0" r:id="rId2"/>
    <p:sldId id="288" r:id="rId3"/>
    <p:sldId id="263" r:id="rId4"/>
    <p:sldId id="294" r:id="rId5"/>
    <p:sldId id="264" r:id="rId6"/>
    <p:sldId id="286" r:id="rId7"/>
    <p:sldId id="295" r:id="rId8"/>
    <p:sldId id="296" r:id="rId9"/>
    <p:sldId id="298" r:id="rId10"/>
    <p:sldId id="299" r:id="rId11"/>
    <p:sldId id="301" r:id="rId12"/>
    <p:sldId id="300" r:id="rId13"/>
    <p:sldId id="282" r:id="rId14"/>
    <p:sldId id="290" r:id="rId15"/>
    <p:sldId id="276" r:id="rId16"/>
    <p:sldId id="304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DC4DE"/>
    <a:srgbClr val="A7C6DB"/>
    <a:srgbClr val="95CADD"/>
    <a:srgbClr val="3A8895"/>
    <a:srgbClr val="85C0BB"/>
    <a:srgbClr val="5DAD99"/>
    <a:srgbClr val="A1D0CD"/>
    <a:srgbClr val="8DCB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27"/>
    <p:restoredTop sz="93639"/>
  </p:normalViewPr>
  <p:slideViewPr>
    <p:cSldViewPr snapToGrid="0" showGuides="1">
      <p:cViewPr varScale="1">
        <p:scale>
          <a:sx n="109" d="100"/>
          <a:sy n="109" d="100"/>
        </p:scale>
        <p:origin x="680" y="192"/>
      </p:cViewPr>
      <p:guideLst>
        <p:guide orient="horz" pos="225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79FA3E-C729-86A2-3F6F-0A82CF47F8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179A7-3254-7E41-914E-0CF9CEA4C8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BEEB1A-B6B2-6B8F-5E0A-445B7F976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EA2AB-10A6-2B4C-9BC0-2BB43EEBD818}" type="datetimeFigureOut">
              <a:rPr lang="en-US" smtClean="0"/>
              <a:t>5/21/26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48B481-023F-7496-B982-263B00E8E0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EE1F41-FADD-839B-004C-7A8B075BAB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0096C-7562-0440-BCC2-FC32DF4F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059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EA5590-2000-30F7-6023-D11A2FA57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CD0C885-B1F4-36B6-9DC8-A015EE55FA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07E1D2-47A6-F92A-C362-40C5F80FC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EA2AB-10A6-2B4C-9BC0-2BB43EEBD818}" type="datetimeFigureOut">
              <a:rPr lang="en-US" smtClean="0"/>
              <a:t>5/21/26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60D7BC-C6AC-124B-480B-7958F77E5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6AF48D-F74D-88DB-E95F-A2AF00E28A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0096C-7562-0440-BCC2-FC32DF4F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919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AA95520-05C9-B16C-76D0-E5701B48CAF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C1E5DDA-7BEB-1D93-DAF2-21ABF21D54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09BB49-7780-AA28-D694-FCF8C5448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EA2AB-10A6-2B4C-9BC0-2BB43EEBD818}" type="datetimeFigureOut">
              <a:rPr lang="en-US" smtClean="0"/>
              <a:t>5/21/26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B121A0-6FB5-FCCB-166D-B704E3343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8711AA-0742-9F7E-0B6E-E612003BD1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0096C-7562-0440-BCC2-FC32DF4F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284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041583-EC53-2EA3-956A-D940A6B245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8EE0EF-D0E7-912F-0478-A6F4ABBBF9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7FA0C2-477C-A5E3-ABD0-2BA98A58FC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EA2AB-10A6-2B4C-9BC0-2BB43EEBD818}" type="datetimeFigureOut">
              <a:rPr lang="en-US" smtClean="0"/>
              <a:t>5/21/26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83283A-635F-262B-C36C-AD90239C1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C88BA8-C7FF-F6D8-CD85-14D4B9FF5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0096C-7562-0440-BCC2-FC32DF4F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575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0BD447-83D0-F05F-C577-F78D73E672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27682C-EC64-3AE7-03F0-5C420A659A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125CFE-BC91-6D21-CF8F-6DA7DC5CAB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EA2AB-10A6-2B4C-9BC0-2BB43EEBD818}" type="datetimeFigureOut">
              <a:rPr lang="en-US" smtClean="0"/>
              <a:t>5/21/26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8018A0-67CD-AE33-E2D3-8689D9FA90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F05DBB-1141-468F-AA95-F8911AFCA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0096C-7562-0440-BCC2-FC32DF4F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0074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D78159-C6F8-33DC-E1F2-8E1609CBD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C1147B-E0EF-7937-85EE-1ADFDBC585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59A52A-E3A3-C1FF-377E-7DA29FCD04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ECB16E-0EFD-AF50-1C87-4A8EED9D37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EA2AB-10A6-2B4C-9BC0-2BB43EEBD818}" type="datetimeFigureOut">
              <a:rPr lang="en-US" smtClean="0"/>
              <a:t>5/21/26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D331C9-2DAA-971F-B904-C3ECD4F14D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EDA75B-7F95-9AEC-5F28-5ADB196258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0096C-7562-0440-BCC2-FC32DF4F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964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3D73C7-6612-40F8-C8D3-AFCF5282A0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4C3BE9-3574-758E-FA19-7DBD7C8B72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02E688-863B-730A-E21F-4AC5DFA8F4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B6BEEBD-4946-DB90-C312-FC29262D45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FE31FEE-049B-628D-0AF8-931FD266993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2CCF222-5CD6-88C9-379D-25289DF80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EA2AB-10A6-2B4C-9BC0-2BB43EEBD818}" type="datetimeFigureOut">
              <a:rPr lang="en-US" smtClean="0"/>
              <a:t>5/21/26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3FF7B29-2A40-4826-6105-877C9D588F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35D05CE-9454-A0B3-E12A-9898E9B9AA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0096C-7562-0440-BCC2-FC32DF4F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99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DBF87D-F877-28D0-0EBC-7C20962DDA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7F336BB-C0F4-1400-B608-620CD656CE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EA2AB-10A6-2B4C-9BC0-2BB43EEBD818}" type="datetimeFigureOut">
              <a:rPr lang="en-US" smtClean="0"/>
              <a:t>5/21/26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73E790A-C20A-4561-03C6-A57CA38804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FFF5C5-B4C4-C5C6-F31B-D340E2400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0096C-7562-0440-BCC2-FC32DF4F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016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8D1E2B7-C631-CC53-9CCB-DD1E8FD030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EA2AB-10A6-2B4C-9BC0-2BB43EEBD818}" type="datetimeFigureOut">
              <a:rPr lang="en-US" smtClean="0"/>
              <a:t>5/21/26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914B6DE-2B1B-84CA-4F0A-E1453E462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4BA035-E049-91CD-1F22-E471DEA3E1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0096C-7562-0440-BCC2-FC32DF4F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3468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3D3579-CDB4-DCB5-0367-8A047E789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90134C-3779-EB38-9D12-9319038971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2706FD-2BC2-546E-DABD-92BBE04435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67BCCF-5832-9610-46A3-001DEB33C9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EA2AB-10A6-2B4C-9BC0-2BB43EEBD818}" type="datetimeFigureOut">
              <a:rPr lang="en-US" smtClean="0"/>
              <a:t>5/21/26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D93862-3C82-4895-3272-025C2F356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96EA21-0FE3-D4E5-B271-61F64041E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0096C-7562-0440-BCC2-FC32DF4F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360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C7369-C908-C35C-BA8D-60D6C1F2B5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42A0751-A04D-D6C2-2665-89EE4BD0973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C70726-C994-18F6-64C4-0FBD2BA6BD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18CBDB-DC81-A9F6-62FE-4BE996A7A8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EA2AB-10A6-2B4C-9BC0-2BB43EEBD818}" type="datetimeFigureOut">
              <a:rPr lang="en-US" smtClean="0"/>
              <a:t>5/21/26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72C55D-403C-BC8D-D0CA-F4B37D31B0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55698F-DFE6-FCE5-4FF2-9482BC6EF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0096C-7562-0440-BCC2-FC32DF4F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118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E3D1B58-115E-385B-4FD2-524249385D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0FE916-1B79-7A88-48DB-411C199C0E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3F09D-12EE-574A-5A0D-0489FF85FD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D5EA2AB-10A6-2B4C-9BC0-2BB43EEBD818}" type="datetimeFigureOut">
              <a:rPr lang="en-US" smtClean="0"/>
              <a:t>5/21/26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671914-C4EF-B362-EDAD-8934371F76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3E4A99-261A-5AD2-9666-11A3D07012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420096C-7562-0440-BCC2-FC32DF4FB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48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784D81E-4B00-6C98-D348-8AD9231520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95275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5481123-72B7-BB44-EF84-A3A0D13B47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1942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20A76E3-E05C-7E46-8D1C-5EFB4B9318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09296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F3FAD8E-CECC-F894-B74A-20CF444F11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39108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FEAAB01-9DAC-E7AB-0028-0CAE24A7BF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>
            <a:extLst>
              <a:ext uri="{FF2B5EF4-FFF2-40B4-BE49-F238E27FC236}">
                <a16:creationId xmlns:a16="http://schemas.microsoft.com/office/drawing/2014/main" id="{AB1F24C4-25C7-0D97-EF79-ECDF0B2A5A4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968802" y="2980590"/>
            <a:ext cx="595536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>
                <a:latin typeface="APLPapaTroll" panose="02000603000000000000" pitchFamily="2" charset="0"/>
                <a:ea typeface="APLPapaTroll" panose="02000603000000000000" pitchFamily="2" charset="0"/>
              </a:rPr>
              <a:t>I love being your school counselor and know that I have the best job in the world! My favorite food is Mexican – especially tacos and quesadillas. I love listening to country music and going to concerts. My favorite colors are pink and blue. I love to spend time with my husband and two sons.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A9D71DE-ABDC-FCA6-EECB-6C0E1FEE3A2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968802" y="1050084"/>
            <a:ext cx="42299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latin typeface="BFC Pumpkin Porch" pitchFamily="2" charset="0"/>
              </a:rPr>
              <a:t>Mrs. </a:t>
            </a:r>
            <a:r>
              <a:rPr lang="en-US" sz="8000" dirty="0" err="1">
                <a:latin typeface="BFC Pumpkin Porch" pitchFamily="2" charset="0"/>
              </a:rPr>
              <a:t>hudson</a:t>
            </a:r>
            <a:endParaRPr lang="en-US" sz="8000" dirty="0">
              <a:latin typeface="BFC Pumpkin Porch" pitchFamily="2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C3964C3-ED80-89E5-56C7-38452C623774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rcRect l="23013" r="9800"/>
          <a:stretch>
            <a:fillRect/>
          </a:stretch>
        </p:blipFill>
        <p:spPr>
          <a:xfrm>
            <a:off x="1365662" y="1140031"/>
            <a:ext cx="3069631" cy="308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9231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31826DB-3B6E-F6F6-EC59-DA70806B7B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47354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73930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63BF3AE-A6AF-96C0-438C-4BFCEEF4FC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6491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20A397C-C387-22DE-0F65-E08FDC8754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99860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4A667DD-682F-C5A1-96C5-DD41EA2E26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34863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5DA3667-7208-6C2F-32D5-D1D80EADF3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79311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4D658FE-571B-6085-B9C1-6E432D6A4F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83482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6C02414-A528-BBAC-C0B2-3B0FB166B3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49241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303C95-22D1-C593-FD81-72EE926E80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83613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156FB23-FF26-EF6C-8B82-2B68BC4FA1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81789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2F293F3-649E-D50C-A9B6-1A24FA644E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684639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3141</TotalTime>
  <Words>63</Words>
  <Application>Microsoft Macintosh PowerPoint</Application>
  <PresentationFormat>Widescreen</PresentationFormat>
  <Paragraphs>2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APLPapaTroll</vt:lpstr>
      <vt:lpstr>Aptos</vt:lpstr>
      <vt:lpstr>Aptos Display</vt:lpstr>
      <vt:lpstr>Arial</vt:lpstr>
      <vt:lpstr>BFC Pumpkin Porch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34</cp:revision>
  <dcterms:created xsi:type="dcterms:W3CDTF">2026-05-18T20:19:36Z</dcterms:created>
  <dcterms:modified xsi:type="dcterms:W3CDTF">2026-05-21T15:25:21Z</dcterms:modified>
</cp:coreProperties>
</file>